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Alfa Slab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AlfaSlabOne-regular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0bc71d8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0bc71d8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b310970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b310970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b3189ee8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b3189ee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c75f6d02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c75f6d02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75f6d02f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75f6d02f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75f6d02f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75f6d02f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5400"/>
              <a:buNone/>
              <a:defRPr sz="5400">
                <a:solidFill>
                  <a:srgbClr val="9900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3 Axis Pin Dev. Update</a:t>
            </a:r>
            <a:endParaRPr sz="31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Issue: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very deterministic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Strings add unwanted friction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left pin (happy) is able to move in plane, the right pin (unhappy) is restricted in the downward direction due to constraint from string wrapping around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Better Design (next slide)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Face problem head on and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 controls algorithm to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</a:t>
            </a:r>
            <a:r>
              <a:rPr lang="en"/>
              <a:t>igure it out for us (ML / feedback control)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20955" l="10504" r="14679" t="16824"/>
          <a:stretch/>
        </p:blipFill>
        <p:spPr>
          <a:xfrm>
            <a:off x="5583525" y="2650201"/>
            <a:ext cx="3076024" cy="1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6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Rigid ‘Frame’ (</a:t>
            </a:r>
            <a:r>
              <a:rPr lang="en">
                <a:solidFill>
                  <a:srgbClr val="FF0000"/>
                </a:solidFill>
              </a:rPr>
              <a:t>red</a:t>
            </a:r>
            <a:r>
              <a:rPr lang="en"/>
              <a:t>) for each of the outer pins that only moves one pin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 frames stacked on top of each other to control each of 12 outer pins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pins can similarly be connected to a rigid frame (a bit more challenging)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frame is actuated by a similar motor/string/pulley system</a:t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3555317" y="2798662"/>
            <a:ext cx="2033361" cy="1903607"/>
            <a:chOff x="3402000" y="1646425"/>
            <a:chExt cx="2319600" cy="2231400"/>
          </a:xfrm>
        </p:grpSpPr>
        <p:pic>
          <p:nvPicPr>
            <p:cNvPr id="71" name="Google Shape;7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3300" y="1848150"/>
              <a:ext cx="1857375" cy="188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5"/>
            <p:cNvSpPr/>
            <p:nvPr/>
          </p:nvSpPr>
          <p:spPr>
            <a:xfrm>
              <a:off x="3528625" y="1722075"/>
              <a:ext cx="2054875" cy="2029675"/>
            </a:xfrm>
            <a:custGeom>
              <a:rect b="b" l="l" r="r" t="t"/>
              <a:pathLst>
                <a:path extrusionOk="0" h="81187" w="82195">
                  <a:moveTo>
                    <a:pt x="4538" y="5547"/>
                  </a:moveTo>
                  <a:lnTo>
                    <a:pt x="5547" y="23196"/>
                  </a:lnTo>
                  <a:lnTo>
                    <a:pt x="23196" y="22188"/>
                  </a:lnTo>
                  <a:lnTo>
                    <a:pt x="22188" y="2521"/>
                  </a:lnTo>
                  <a:lnTo>
                    <a:pt x="82195" y="2521"/>
                  </a:lnTo>
                  <a:lnTo>
                    <a:pt x="82195" y="81187"/>
                  </a:lnTo>
                  <a:lnTo>
                    <a:pt x="1513" y="80682"/>
                  </a:lnTo>
                  <a:lnTo>
                    <a:pt x="0" y="0"/>
                  </a:lnTo>
                  <a:lnTo>
                    <a:pt x="5547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3" name="Google Shape;73;p15"/>
            <p:cNvSpPr/>
            <p:nvPr/>
          </p:nvSpPr>
          <p:spPr>
            <a:xfrm>
              <a:off x="3402000" y="1646425"/>
              <a:ext cx="2319600" cy="2231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Design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554075" y="3372313"/>
            <a:ext cx="756300" cy="75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914975" y="3303013"/>
            <a:ext cx="882300" cy="8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Pulley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" name="Google Shape;77;p15"/>
          <p:cNvCxnSpPr>
            <a:stCxn id="76" idx="6"/>
            <a:endCxn id="73" idx="1"/>
          </p:cNvCxnSpPr>
          <p:nvPr/>
        </p:nvCxnSpPr>
        <p:spPr>
          <a:xfrm>
            <a:off x="2797275" y="3750463"/>
            <a:ext cx="75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>
            <a:stCxn id="73" idx="3"/>
            <a:endCxn id="75" idx="1"/>
          </p:cNvCxnSpPr>
          <p:nvPr/>
        </p:nvCxnSpPr>
        <p:spPr>
          <a:xfrm>
            <a:off x="5588678" y="3750466"/>
            <a:ext cx="96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5"/>
          <p:cNvCxnSpPr>
            <a:stCxn id="76" idx="0"/>
          </p:cNvCxnSpPr>
          <p:nvPr/>
        </p:nvCxnSpPr>
        <p:spPr>
          <a:xfrm flipH="1" rot="10800000">
            <a:off x="2356125" y="2730613"/>
            <a:ext cx="693600" cy="5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>
            <a:off x="3049575" y="2705400"/>
            <a:ext cx="4349400" cy="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 flipH="1" rot="10800000">
            <a:off x="6932225" y="2743213"/>
            <a:ext cx="428700" cy="6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8437"/>
            <a:ext cx="4772026" cy="257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32717"/>
            <a:ext cx="3933825" cy="22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223838"/>
            <a:ext cx="4943475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38" y="205600"/>
            <a:ext cx="6640725" cy="47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Finish prototyping frames and motorize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frames are at different heights, motors should reflect that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Drill not 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 :)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9900FF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9900FF"/>
      </a:accent3>
      <a:accent4>
        <a:srgbClr val="9900FF"/>
      </a:accent4>
      <a:accent5>
        <a:srgbClr val="1C3AA9"/>
      </a:accent5>
      <a:accent6>
        <a:srgbClr val="9900FF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